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61" r:id="rId2"/>
    <p:sldId id="262" r:id="rId3"/>
    <p:sldId id="263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E66C6-D92F-BD4A-84CF-B5BBC5FE4424}" type="datetimeFigureOut">
              <a:rPr lang="ru-RU" smtClean="0"/>
              <a:pPr/>
              <a:t>05.04.2017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FB04F-47F7-8B40-934F-836DAADD6E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138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F6C28-C9EB-C747-9355-02D40FE4C669}" type="datetimeFigureOut">
              <a:rPr lang="ru-RU" smtClean="0"/>
              <a:pPr/>
              <a:t>05.04.2017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BC87B-B6BA-F44B-8495-CC16636427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3176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BC87B-B6BA-F44B-8495-CC166364274A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618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14859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14859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36347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24388" y="14859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36347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575" y="1492250"/>
            <a:ext cx="4038600" cy="933450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425" y="4919337"/>
            <a:ext cx="4038600" cy="748553"/>
          </a:xfrm>
        </p:spPr>
        <p:txBody>
          <a:bodyPr>
            <a:normAutofit/>
          </a:bodyPr>
          <a:lstStyle>
            <a:lvl1pPr marL="0" indent="0" algn="r">
              <a:spcBef>
                <a:spcPts val="300"/>
              </a:spcBef>
              <a:buNone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lnSpc>
                <a:spcPct val="90000"/>
              </a:lnSpc>
              <a:defRPr sz="4400"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556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1pPr>
            <a:lvl2pPr marL="6223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2pPr>
            <a:lvl3pPr marL="8128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3pPr>
            <a:lvl4pPr marL="10795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4pPr>
            <a:lvl5pPr marL="1257300" indent="-3429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98609" y="6249334"/>
            <a:ext cx="554038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Термины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Пример – предмет, являющийся объектом</a:t>
            </a:r>
          </a:p>
          <a:p>
            <a:r>
              <a:rPr lang="ru-RU" dirty="0" smtClean="0"/>
              <a:t>Начальная модель – первый пример объекта</a:t>
            </a:r>
          </a:p>
          <a:p>
            <a:r>
              <a:rPr lang="ru-RU" dirty="0" smtClean="0"/>
              <a:t>Промах – предмет, не являющийся объектом</a:t>
            </a:r>
          </a:p>
          <a:p>
            <a:r>
              <a:rPr lang="ru-RU" dirty="0" smtClean="0"/>
              <a:t>Конкретизация – сокращение допустимых свойств (обработка промаха)</a:t>
            </a:r>
          </a:p>
          <a:p>
            <a:r>
              <a:rPr lang="ru-RU" dirty="0" smtClean="0"/>
              <a:t>Обобщение</a:t>
            </a:r>
            <a:r>
              <a:rPr lang="en-US" dirty="0" smtClean="0"/>
              <a:t> –</a:t>
            </a:r>
            <a:r>
              <a:rPr lang="ru-RU" dirty="0" smtClean="0"/>
              <a:t> расширение допустимых свойств</a:t>
            </a:r>
            <a:r>
              <a:rPr lang="en-US" dirty="0" smtClean="0"/>
              <a:t> (</a:t>
            </a:r>
            <a:r>
              <a:rPr lang="ru-RU" dirty="0" smtClean="0"/>
              <a:t>обработка </a:t>
            </a:r>
            <a:r>
              <a:rPr lang="ru-RU" smtClean="0"/>
              <a:t>примера)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28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Алгоритм обучения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734152" y="2483474"/>
            <a:ext cx="1326660" cy="973982"/>
            <a:chOff x="734152" y="2483474"/>
            <a:chExt cx="1326660" cy="973982"/>
          </a:xfrm>
          <a:solidFill>
            <a:schemeClr val="bg1"/>
          </a:solidFill>
        </p:grpSpPr>
        <p:sp>
          <p:nvSpPr>
            <p:cNvPr id="6" name="Блок-схема: процесс 5"/>
            <p:cNvSpPr/>
            <p:nvPr/>
          </p:nvSpPr>
          <p:spPr>
            <a:xfrm>
              <a:off x="859809" y="2844808"/>
              <a:ext cx="361335" cy="612648"/>
            </a:xfrm>
            <a:prstGeom prst="flowChartProcess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7" name="Блок-схема: процесс 6"/>
            <p:cNvSpPr/>
            <p:nvPr/>
          </p:nvSpPr>
          <p:spPr>
            <a:xfrm>
              <a:off x="1582479" y="2844808"/>
              <a:ext cx="361335" cy="612648"/>
            </a:xfrm>
            <a:prstGeom prst="flowChartProcess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8" name="Блок-схема: процесс 7"/>
            <p:cNvSpPr/>
            <p:nvPr/>
          </p:nvSpPr>
          <p:spPr>
            <a:xfrm rot="5400000">
              <a:off x="1216814" y="2000812"/>
              <a:ext cx="361335" cy="1326660"/>
            </a:xfrm>
            <a:prstGeom prst="flowChartProcess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>
                  <a:solidFill>
                    <a:schemeClr val="tx1"/>
                  </a:solidFill>
                </a:ln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88300" y="2075473"/>
            <a:ext cx="2388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Начальная модель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Блок-схема: узел 11"/>
          <p:cNvSpPr/>
          <p:nvPr/>
        </p:nvSpPr>
        <p:spPr>
          <a:xfrm>
            <a:off x="3916277" y="2254874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4761076" y="3234573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3133785" y="3234573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 стрелкой 15"/>
          <p:cNvCxnSpPr>
            <a:stCxn id="12" idx="3"/>
            <a:endCxn id="14" idx="7"/>
          </p:cNvCxnSpPr>
          <p:nvPr/>
        </p:nvCxnSpPr>
        <p:spPr>
          <a:xfrm flipH="1">
            <a:off x="3524030" y="2645119"/>
            <a:ext cx="459202" cy="6564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12" idx="5"/>
            <a:endCxn id="13" idx="1"/>
          </p:cNvCxnSpPr>
          <p:nvPr/>
        </p:nvCxnSpPr>
        <p:spPr>
          <a:xfrm>
            <a:off x="4306522" y="2645119"/>
            <a:ext cx="521509" cy="6564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Скругленная соединительная линия 23"/>
          <p:cNvCxnSpPr>
            <a:stCxn id="8" idx="0"/>
            <a:endCxn id="12" idx="2"/>
          </p:cNvCxnSpPr>
          <p:nvPr/>
        </p:nvCxnSpPr>
        <p:spPr>
          <a:xfrm flipV="1">
            <a:off x="2060812" y="2483474"/>
            <a:ext cx="1855465" cy="180669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Скругленная соединительная линия 26"/>
          <p:cNvCxnSpPr>
            <a:stCxn id="6" idx="2"/>
            <a:endCxn id="14" idx="3"/>
          </p:cNvCxnSpPr>
          <p:nvPr/>
        </p:nvCxnSpPr>
        <p:spPr>
          <a:xfrm rot="16200000" flipH="1">
            <a:off x="2036927" y="2461005"/>
            <a:ext cx="167362" cy="2160263"/>
          </a:xfrm>
          <a:prstGeom prst="curvedConnector3">
            <a:avLst>
              <a:gd name="adj1" fmla="val 276596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Скругленная соединительная линия 29"/>
          <p:cNvCxnSpPr>
            <a:stCxn id="7" idx="2"/>
            <a:endCxn id="13" idx="4"/>
          </p:cNvCxnSpPr>
          <p:nvPr/>
        </p:nvCxnSpPr>
        <p:spPr>
          <a:xfrm rot="16200000" flipH="1">
            <a:off x="3259253" y="1961349"/>
            <a:ext cx="234317" cy="3226529"/>
          </a:xfrm>
          <a:prstGeom prst="curvedConnector3">
            <a:avLst>
              <a:gd name="adj1" fmla="val 197560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Правая круглая скобка 33"/>
          <p:cNvSpPr/>
          <p:nvPr/>
        </p:nvSpPr>
        <p:spPr>
          <a:xfrm rot="5400000">
            <a:off x="4071115" y="2158274"/>
            <a:ext cx="150504" cy="1527526"/>
          </a:xfrm>
          <a:prstGeom prst="rightBracket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4621758" y="2460452"/>
            <a:ext cx="2388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Поддерживают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6" name="Группа 35"/>
          <p:cNvGrpSpPr/>
          <p:nvPr/>
        </p:nvGrpSpPr>
        <p:grpSpPr>
          <a:xfrm>
            <a:off x="859809" y="5116858"/>
            <a:ext cx="1084005" cy="612648"/>
            <a:chOff x="859809" y="2844808"/>
            <a:chExt cx="1084005" cy="612648"/>
          </a:xfrm>
          <a:solidFill>
            <a:schemeClr val="bg1"/>
          </a:solidFill>
        </p:grpSpPr>
        <p:sp>
          <p:nvSpPr>
            <p:cNvPr id="37" name="Блок-схема: процесс 36"/>
            <p:cNvSpPr/>
            <p:nvPr/>
          </p:nvSpPr>
          <p:spPr>
            <a:xfrm>
              <a:off x="859809" y="2844808"/>
              <a:ext cx="361335" cy="612648"/>
            </a:xfrm>
            <a:prstGeom prst="flowChartProcess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8" name="Блок-схема: процесс 37"/>
            <p:cNvSpPr/>
            <p:nvPr/>
          </p:nvSpPr>
          <p:spPr>
            <a:xfrm>
              <a:off x="1582479" y="2844808"/>
              <a:ext cx="361335" cy="612648"/>
            </a:xfrm>
            <a:prstGeom prst="flowChartProcess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>
                  <a:solidFill>
                    <a:schemeClr val="tx1"/>
                  </a:solidFill>
                </a:ln>
              </a:endParaRPr>
            </a:p>
          </p:txBody>
        </p:sp>
      </p:grpSp>
      <p:sp>
        <p:nvSpPr>
          <p:cNvPr id="40" name="Блок-схема: процесс 39"/>
          <p:cNvSpPr/>
          <p:nvPr/>
        </p:nvSpPr>
        <p:spPr>
          <a:xfrm rot="5400000">
            <a:off x="2680032" y="4868505"/>
            <a:ext cx="361335" cy="1326660"/>
          </a:xfrm>
          <a:prstGeom prst="flowChartProcess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41" name="Блок-схема: узел 40"/>
          <p:cNvSpPr/>
          <p:nvPr/>
        </p:nvSpPr>
        <p:spPr>
          <a:xfrm>
            <a:off x="4747163" y="4563620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Блок-схема: узел 41"/>
          <p:cNvSpPr/>
          <p:nvPr/>
        </p:nvSpPr>
        <p:spPr>
          <a:xfrm>
            <a:off x="5591962" y="5543319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Блок-схема: узел 42"/>
          <p:cNvSpPr/>
          <p:nvPr/>
        </p:nvSpPr>
        <p:spPr>
          <a:xfrm>
            <a:off x="3964671" y="5543319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865672" y="4649292"/>
            <a:ext cx="1031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Промах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Правая фигурная скобка 44"/>
          <p:cNvSpPr/>
          <p:nvPr/>
        </p:nvSpPr>
        <p:spPr>
          <a:xfrm>
            <a:off x="6254348" y="2401033"/>
            <a:ext cx="345032" cy="359948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Блок-схема: узел 56"/>
          <p:cNvSpPr/>
          <p:nvPr/>
        </p:nvSpPr>
        <p:spPr>
          <a:xfrm>
            <a:off x="7449429" y="3478366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Блок-схема: узел 57"/>
          <p:cNvSpPr/>
          <p:nvPr/>
        </p:nvSpPr>
        <p:spPr>
          <a:xfrm>
            <a:off x="8294228" y="4458065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Блок-схема: узел 58"/>
          <p:cNvSpPr/>
          <p:nvPr/>
        </p:nvSpPr>
        <p:spPr>
          <a:xfrm>
            <a:off x="6666937" y="4458065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0" name="Прямая со стрелкой 59"/>
          <p:cNvCxnSpPr>
            <a:stCxn id="57" idx="3"/>
            <a:endCxn id="59" idx="7"/>
          </p:cNvCxnSpPr>
          <p:nvPr/>
        </p:nvCxnSpPr>
        <p:spPr>
          <a:xfrm flipH="1">
            <a:off x="7057182" y="3868611"/>
            <a:ext cx="459202" cy="65640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stCxn id="57" idx="5"/>
            <a:endCxn id="58" idx="1"/>
          </p:cNvCxnSpPr>
          <p:nvPr/>
        </p:nvCxnSpPr>
        <p:spPr>
          <a:xfrm>
            <a:off x="7839674" y="3868611"/>
            <a:ext cx="521509" cy="65640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Правая круглая скобка 61"/>
          <p:cNvSpPr/>
          <p:nvPr/>
        </p:nvSpPr>
        <p:spPr>
          <a:xfrm rot="5400000">
            <a:off x="7604267" y="3381766"/>
            <a:ext cx="150504" cy="1527526"/>
          </a:xfrm>
          <a:prstGeom prst="rightBracke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941340" y="2764679"/>
            <a:ext cx="2388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поддерживать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95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Алгоритм обучения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grpSp>
        <p:nvGrpSpPr>
          <p:cNvPr id="48" name="Группа 47"/>
          <p:cNvGrpSpPr/>
          <p:nvPr/>
        </p:nvGrpSpPr>
        <p:grpSpPr>
          <a:xfrm>
            <a:off x="626244" y="2315398"/>
            <a:ext cx="4175167" cy="1472033"/>
            <a:chOff x="626244" y="2315398"/>
            <a:chExt cx="4175167" cy="1472033"/>
          </a:xfrm>
        </p:grpSpPr>
        <p:sp>
          <p:nvSpPr>
            <p:cNvPr id="6" name="Блок-схема: узел 5"/>
            <p:cNvSpPr/>
            <p:nvPr/>
          </p:nvSpPr>
          <p:spPr>
            <a:xfrm>
              <a:off x="1408736" y="2350532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Блок-схема: узел 6"/>
            <p:cNvSpPr/>
            <p:nvPr/>
          </p:nvSpPr>
          <p:spPr>
            <a:xfrm>
              <a:off x="2253535" y="3330231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Блок-схема: узел 7"/>
            <p:cNvSpPr/>
            <p:nvPr/>
          </p:nvSpPr>
          <p:spPr>
            <a:xfrm>
              <a:off x="626244" y="3330231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" name="Прямая со стрелкой 8"/>
            <p:cNvCxnSpPr>
              <a:stCxn id="6" idx="3"/>
              <a:endCxn id="8" idx="7"/>
            </p:cNvCxnSpPr>
            <p:nvPr/>
          </p:nvCxnSpPr>
          <p:spPr>
            <a:xfrm flipH="1">
              <a:off x="1016489" y="2740777"/>
              <a:ext cx="459202" cy="656409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 стрелкой 9"/>
            <p:cNvCxnSpPr>
              <a:stCxn id="6" idx="5"/>
              <a:endCxn id="7" idx="1"/>
            </p:cNvCxnSpPr>
            <p:nvPr/>
          </p:nvCxnSpPr>
          <p:spPr>
            <a:xfrm>
              <a:off x="1798981" y="2740777"/>
              <a:ext cx="521509" cy="656409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Правая круглая скобка 10"/>
            <p:cNvSpPr/>
            <p:nvPr/>
          </p:nvSpPr>
          <p:spPr>
            <a:xfrm rot="5400000">
              <a:off x="1563574" y="2253932"/>
              <a:ext cx="150504" cy="1527526"/>
            </a:xfrm>
            <a:prstGeom prst="rightBracke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066488" y="2315398"/>
              <a:ext cx="273492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Должны </a:t>
              </a:r>
              <a:br>
                <a:rPr lang="ru-RU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ru-RU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</a:t>
              </a:r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ддерживать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859809" y="5116858"/>
            <a:ext cx="729594" cy="612648"/>
            <a:chOff x="859809" y="2844808"/>
            <a:chExt cx="729594" cy="612648"/>
          </a:xfrm>
          <a:solidFill>
            <a:schemeClr val="bg1"/>
          </a:solidFill>
        </p:grpSpPr>
        <p:sp>
          <p:nvSpPr>
            <p:cNvPr id="14" name="Блок-схема: процесс 13"/>
            <p:cNvSpPr/>
            <p:nvPr/>
          </p:nvSpPr>
          <p:spPr>
            <a:xfrm>
              <a:off x="859809" y="2844808"/>
              <a:ext cx="361335" cy="612648"/>
            </a:xfrm>
            <a:prstGeom prst="flowChartProcess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5" name="Блок-схема: процесс 14"/>
            <p:cNvSpPr/>
            <p:nvPr/>
          </p:nvSpPr>
          <p:spPr>
            <a:xfrm>
              <a:off x="1228068" y="2844808"/>
              <a:ext cx="361335" cy="612648"/>
            </a:xfrm>
            <a:prstGeom prst="flowChartProcess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>
                  <a:solidFill>
                    <a:schemeClr val="tx1"/>
                  </a:solidFill>
                </a:ln>
              </a:endParaRPr>
            </a:p>
          </p:txBody>
        </p:sp>
      </p:grpSp>
      <p:sp>
        <p:nvSpPr>
          <p:cNvPr id="16" name="Блок-схема: процесс 15"/>
          <p:cNvSpPr/>
          <p:nvPr/>
        </p:nvSpPr>
        <p:spPr>
          <a:xfrm rot="5400000">
            <a:off x="1041456" y="4577749"/>
            <a:ext cx="361335" cy="734559"/>
          </a:xfrm>
          <a:prstGeom prst="flowChartProcess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5610" y="4411423"/>
            <a:ext cx="1031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Промах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Блок-схема: узел 20"/>
          <p:cNvSpPr/>
          <p:nvPr/>
        </p:nvSpPr>
        <p:spPr>
          <a:xfrm>
            <a:off x="3066591" y="4376885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Блок-схема: узел 21"/>
          <p:cNvSpPr/>
          <p:nvPr/>
        </p:nvSpPr>
        <p:spPr>
          <a:xfrm>
            <a:off x="3911390" y="5356584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Блок-схема: узел 22"/>
          <p:cNvSpPr/>
          <p:nvPr/>
        </p:nvSpPr>
        <p:spPr>
          <a:xfrm>
            <a:off x="2284099" y="5356584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 стрелкой 23"/>
          <p:cNvCxnSpPr>
            <a:stCxn id="21" idx="3"/>
            <a:endCxn id="23" idx="7"/>
          </p:cNvCxnSpPr>
          <p:nvPr/>
        </p:nvCxnSpPr>
        <p:spPr>
          <a:xfrm flipH="1">
            <a:off x="2674344" y="4767130"/>
            <a:ext cx="459202" cy="6564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21" idx="5"/>
            <a:endCxn id="22" idx="1"/>
          </p:cNvCxnSpPr>
          <p:nvPr/>
        </p:nvCxnSpPr>
        <p:spPr>
          <a:xfrm>
            <a:off x="3456836" y="4767130"/>
            <a:ext cx="521509" cy="6564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Правая круглая скобка 25"/>
          <p:cNvSpPr/>
          <p:nvPr/>
        </p:nvSpPr>
        <p:spPr>
          <a:xfrm rot="5400000">
            <a:off x="3221429" y="4280285"/>
            <a:ext cx="150504" cy="1527526"/>
          </a:xfrm>
          <a:prstGeom prst="rightBracket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3703550" y="4575696"/>
            <a:ext cx="2388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Поддерживают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Скругленная соединительная линия 39"/>
          <p:cNvCxnSpPr>
            <a:stCxn id="23" idx="4"/>
            <a:endCxn id="22" idx="4"/>
          </p:cNvCxnSpPr>
          <p:nvPr/>
        </p:nvCxnSpPr>
        <p:spPr>
          <a:xfrm rot="16200000" flipH="1">
            <a:off x="3326344" y="5000138"/>
            <a:ext cx="12700" cy="1627291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stCxn id="22" idx="2"/>
            <a:endCxn id="23" idx="6"/>
          </p:cNvCxnSpPr>
          <p:nvPr/>
        </p:nvCxnSpPr>
        <p:spPr>
          <a:xfrm flipH="1">
            <a:off x="2741299" y="5585184"/>
            <a:ext cx="117009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2710735" y="5600642"/>
            <a:ext cx="128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Касаются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Правая фигурная скобка 46"/>
          <p:cNvSpPr/>
          <p:nvPr/>
        </p:nvSpPr>
        <p:spPr>
          <a:xfrm>
            <a:off x="5456482" y="2253938"/>
            <a:ext cx="345032" cy="359948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7" name="Группа 56"/>
          <p:cNvGrpSpPr/>
          <p:nvPr/>
        </p:nvGrpSpPr>
        <p:grpSpPr>
          <a:xfrm>
            <a:off x="5889303" y="2358826"/>
            <a:ext cx="4175167" cy="1472033"/>
            <a:chOff x="626244" y="2315398"/>
            <a:chExt cx="4175167" cy="1472033"/>
          </a:xfrm>
        </p:grpSpPr>
        <p:sp>
          <p:nvSpPr>
            <p:cNvPr id="58" name="Блок-схема: узел 57"/>
            <p:cNvSpPr/>
            <p:nvPr/>
          </p:nvSpPr>
          <p:spPr>
            <a:xfrm>
              <a:off x="1408736" y="2350532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Блок-схема: узел 58"/>
            <p:cNvSpPr/>
            <p:nvPr/>
          </p:nvSpPr>
          <p:spPr>
            <a:xfrm>
              <a:off x="2253535" y="3330231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Блок-схема: узел 59"/>
            <p:cNvSpPr/>
            <p:nvPr/>
          </p:nvSpPr>
          <p:spPr>
            <a:xfrm>
              <a:off x="626244" y="3330231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1" name="Прямая со стрелкой 60"/>
            <p:cNvCxnSpPr>
              <a:stCxn id="58" idx="3"/>
              <a:endCxn id="60" idx="7"/>
            </p:cNvCxnSpPr>
            <p:nvPr/>
          </p:nvCxnSpPr>
          <p:spPr>
            <a:xfrm flipH="1">
              <a:off x="1016489" y="2740777"/>
              <a:ext cx="459202" cy="656409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 стрелкой 61"/>
            <p:cNvCxnSpPr>
              <a:stCxn id="58" idx="5"/>
              <a:endCxn id="59" idx="1"/>
            </p:cNvCxnSpPr>
            <p:nvPr/>
          </p:nvCxnSpPr>
          <p:spPr>
            <a:xfrm>
              <a:off x="1798981" y="2740777"/>
              <a:ext cx="521509" cy="656409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Правая круглая скобка 62"/>
            <p:cNvSpPr/>
            <p:nvPr/>
          </p:nvSpPr>
          <p:spPr>
            <a:xfrm rot="5400000">
              <a:off x="1563574" y="2253932"/>
              <a:ext cx="150504" cy="1527526"/>
            </a:xfrm>
            <a:prstGeom prst="rightBracke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0000"/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066488" y="2315398"/>
              <a:ext cx="273492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Должны </a:t>
              </a:r>
              <a:br>
                <a:rPr lang="ru-RU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ru-RU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</a:t>
              </a:r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ддерживать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65" name="Скругленная соединительная линия 64"/>
          <p:cNvCxnSpPr>
            <a:stCxn id="60" idx="4"/>
            <a:endCxn id="59" idx="4"/>
          </p:cNvCxnSpPr>
          <p:nvPr/>
        </p:nvCxnSpPr>
        <p:spPr>
          <a:xfrm rot="16200000" flipH="1">
            <a:off x="6931548" y="3017213"/>
            <a:ext cx="12700" cy="1627291"/>
          </a:xfrm>
          <a:prstGeom prst="curvedConnector3">
            <a:avLst>
              <a:gd name="adj1" fmla="val 180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>
            <a:stCxn id="59" idx="2"/>
            <a:endCxn id="60" idx="6"/>
          </p:cNvCxnSpPr>
          <p:nvPr/>
        </p:nvCxnSpPr>
        <p:spPr>
          <a:xfrm flipH="1">
            <a:off x="6346503" y="3602259"/>
            <a:ext cx="1170091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flipH="1">
            <a:off x="6868012" y="3397352"/>
            <a:ext cx="99338" cy="36606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 flipH="1">
            <a:off x="6943361" y="3877551"/>
            <a:ext cx="99338" cy="36606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6376769" y="4168379"/>
            <a:ext cx="2734923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Должны не</a:t>
            </a:r>
            <a:b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касаться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98609" y="6249334"/>
            <a:ext cx="554038" cy="365125"/>
          </a:xfrm>
        </p:spPr>
        <p:txBody>
          <a:bodyPr/>
          <a:lstStyle/>
          <a:p>
            <a:r>
              <a:rPr lang="ru-RU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16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Алгоритм обучения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47" name="Правая фигурная скобка 46"/>
          <p:cNvSpPr/>
          <p:nvPr/>
        </p:nvSpPr>
        <p:spPr>
          <a:xfrm>
            <a:off x="5456482" y="2253938"/>
            <a:ext cx="345032" cy="359948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9" name="Группа 28"/>
          <p:cNvGrpSpPr/>
          <p:nvPr/>
        </p:nvGrpSpPr>
        <p:grpSpPr>
          <a:xfrm>
            <a:off x="665400" y="2249854"/>
            <a:ext cx="4175167" cy="2178885"/>
            <a:chOff x="665400" y="2249854"/>
            <a:chExt cx="4175167" cy="2178885"/>
          </a:xfrm>
        </p:grpSpPr>
        <p:cxnSp>
          <p:nvCxnSpPr>
            <p:cNvPr id="65" name="Скругленная соединительная линия 64"/>
            <p:cNvCxnSpPr>
              <a:stCxn id="60" idx="4"/>
              <a:endCxn id="59" idx="4"/>
            </p:cNvCxnSpPr>
            <p:nvPr/>
          </p:nvCxnSpPr>
          <p:spPr>
            <a:xfrm rot="16200000" flipH="1">
              <a:off x="1707645" y="2908241"/>
              <a:ext cx="12700" cy="1627291"/>
            </a:xfrm>
            <a:prstGeom prst="curvedConnector3">
              <a:avLst>
                <a:gd name="adj1" fmla="val 1800000"/>
              </a:avLst>
            </a:prstGeom>
            <a:ln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 стрелкой 70"/>
            <p:cNvCxnSpPr>
              <a:stCxn id="59" idx="2"/>
              <a:endCxn id="60" idx="6"/>
            </p:cNvCxnSpPr>
            <p:nvPr/>
          </p:nvCxnSpPr>
          <p:spPr>
            <a:xfrm flipH="1">
              <a:off x="1122600" y="3493287"/>
              <a:ext cx="1170091" cy="0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Прямая соединительная линия 74"/>
            <p:cNvCxnSpPr/>
            <p:nvPr/>
          </p:nvCxnSpPr>
          <p:spPr>
            <a:xfrm flipH="1">
              <a:off x="1644109" y="3288380"/>
              <a:ext cx="99338" cy="366068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75"/>
            <p:cNvCxnSpPr/>
            <p:nvPr/>
          </p:nvCxnSpPr>
          <p:spPr>
            <a:xfrm flipH="1">
              <a:off x="1719458" y="3768579"/>
              <a:ext cx="99338" cy="366068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" name="Группа 27"/>
            <p:cNvGrpSpPr/>
            <p:nvPr/>
          </p:nvGrpSpPr>
          <p:grpSpPr>
            <a:xfrm>
              <a:off x="665400" y="2249854"/>
              <a:ext cx="4175167" cy="2178885"/>
              <a:chOff x="665400" y="2249854"/>
              <a:chExt cx="4175167" cy="2178885"/>
            </a:xfrm>
          </p:grpSpPr>
          <p:grpSp>
            <p:nvGrpSpPr>
              <p:cNvPr id="57" name="Группа 56"/>
              <p:cNvGrpSpPr/>
              <p:nvPr/>
            </p:nvGrpSpPr>
            <p:grpSpPr>
              <a:xfrm>
                <a:off x="665400" y="2249854"/>
                <a:ext cx="4175167" cy="1472033"/>
                <a:chOff x="626244" y="2315398"/>
                <a:chExt cx="4175167" cy="1472033"/>
              </a:xfrm>
            </p:grpSpPr>
            <p:sp>
              <p:nvSpPr>
                <p:cNvPr id="58" name="Блок-схема: узел 57"/>
                <p:cNvSpPr/>
                <p:nvPr/>
              </p:nvSpPr>
              <p:spPr>
                <a:xfrm>
                  <a:off x="1408736" y="2350532"/>
                  <a:ext cx="457200" cy="457200"/>
                </a:xfrm>
                <a:prstGeom prst="flowChartConnector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9" name="Блок-схема: узел 58"/>
                <p:cNvSpPr/>
                <p:nvPr/>
              </p:nvSpPr>
              <p:spPr>
                <a:xfrm>
                  <a:off x="2253535" y="3330231"/>
                  <a:ext cx="457200" cy="457200"/>
                </a:xfrm>
                <a:prstGeom prst="flowChartConnector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60" name="Блок-схема: узел 59"/>
                <p:cNvSpPr/>
                <p:nvPr/>
              </p:nvSpPr>
              <p:spPr>
                <a:xfrm>
                  <a:off x="626244" y="3330231"/>
                  <a:ext cx="457200" cy="457200"/>
                </a:xfrm>
                <a:prstGeom prst="flowChartConnector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61" name="Прямая со стрелкой 60"/>
                <p:cNvCxnSpPr>
                  <a:stCxn id="58" idx="3"/>
                  <a:endCxn id="60" idx="7"/>
                </p:cNvCxnSpPr>
                <p:nvPr/>
              </p:nvCxnSpPr>
              <p:spPr>
                <a:xfrm flipH="1">
                  <a:off x="1016489" y="2740777"/>
                  <a:ext cx="459202" cy="656409"/>
                </a:xfrm>
                <a:prstGeom prst="straightConnector1">
                  <a:avLst/>
                </a:prstGeom>
                <a:ln>
                  <a:solidFill>
                    <a:schemeClr val="accent1"/>
                  </a:solidFill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Прямая со стрелкой 61"/>
                <p:cNvCxnSpPr>
                  <a:stCxn id="58" idx="5"/>
                  <a:endCxn id="59" idx="1"/>
                </p:cNvCxnSpPr>
                <p:nvPr/>
              </p:nvCxnSpPr>
              <p:spPr>
                <a:xfrm>
                  <a:off x="1798981" y="2740777"/>
                  <a:ext cx="521509" cy="656409"/>
                </a:xfrm>
                <a:prstGeom prst="straightConnector1">
                  <a:avLst/>
                </a:prstGeom>
                <a:ln>
                  <a:solidFill>
                    <a:schemeClr val="accent1"/>
                  </a:solidFill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3" name="Правая круглая скобка 62"/>
                <p:cNvSpPr/>
                <p:nvPr/>
              </p:nvSpPr>
              <p:spPr>
                <a:xfrm rot="5400000">
                  <a:off x="1563574" y="2253932"/>
                  <a:ext cx="150504" cy="1527526"/>
                </a:xfrm>
                <a:prstGeom prst="rightBracket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64" name="TextBox 63"/>
                <p:cNvSpPr txBox="1"/>
                <p:nvPr/>
              </p:nvSpPr>
              <p:spPr>
                <a:xfrm>
                  <a:off x="2066488" y="2315398"/>
                  <a:ext cx="2734923" cy="64633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Должны </a:t>
                  </a:r>
                  <a:br>
                    <a:rPr lang="ru-RU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</a:br>
                  <a:r>
                    <a:rPr lang="ru-RU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по</a:t>
                  </a:r>
                  <a:r>
                    <a:rPr lang="ru-RU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ддерживать</a:t>
                  </a:r>
                  <a:endParaRPr lang="ru-RU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77" name="TextBox 76"/>
              <p:cNvSpPr txBox="1"/>
              <p:nvPr/>
            </p:nvSpPr>
            <p:spPr>
              <a:xfrm>
                <a:off x="665400" y="4059407"/>
                <a:ext cx="3228065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Должны не касаться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45" name="Группа 44"/>
          <p:cNvGrpSpPr/>
          <p:nvPr/>
        </p:nvGrpSpPr>
        <p:grpSpPr>
          <a:xfrm>
            <a:off x="784562" y="4885109"/>
            <a:ext cx="1326660" cy="973982"/>
            <a:chOff x="734152" y="2483474"/>
            <a:chExt cx="1326660" cy="973982"/>
          </a:xfrm>
          <a:solidFill>
            <a:schemeClr val="bg1"/>
          </a:solidFill>
        </p:grpSpPr>
        <p:sp>
          <p:nvSpPr>
            <p:cNvPr id="49" name="Блок-схема: процесс 48"/>
            <p:cNvSpPr/>
            <p:nvPr/>
          </p:nvSpPr>
          <p:spPr>
            <a:xfrm>
              <a:off x="859809" y="2844808"/>
              <a:ext cx="361335" cy="612648"/>
            </a:xfrm>
            <a:prstGeom prst="flowChartProcess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50" name="Блок-схема: процесс 49"/>
            <p:cNvSpPr/>
            <p:nvPr/>
          </p:nvSpPr>
          <p:spPr>
            <a:xfrm>
              <a:off x="1582479" y="2844808"/>
              <a:ext cx="361335" cy="612648"/>
            </a:xfrm>
            <a:prstGeom prst="flowChartProcess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51" name="Блок-схема: процесс 50"/>
            <p:cNvSpPr/>
            <p:nvPr/>
          </p:nvSpPr>
          <p:spPr>
            <a:xfrm rot="5400000">
              <a:off x="1216814" y="2000812"/>
              <a:ext cx="361335" cy="1326660"/>
            </a:xfrm>
            <a:prstGeom prst="flowChartProcess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>
                  <a:solidFill>
                    <a:schemeClr val="tx1"/>
                  </a:solidFill>
                </a:ln>
              </a:endParaRPr>
            </a:p>
          </p:txBody>
        </p:sp>
      </p:grpSp>
      <p:sp>
        <p:nvSpPr>
          <p:cNvPr id="52" name="Блок-схема: узел 51"/>
          <p:cNvSpPr/>
          <p:nvPr/>
        </p:nvSpPr>
        <p:spPr>
          <a:xfrm>
            <a:off x="3255049" y="4490967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Блок-схема: узел 52"/>
          <p:cNvSpPr/>
          <p:nvPr/>
        </p:nvSpPr>
        <p:spPr>
          <a:xfrm>
            <a:off x="4099848" y="5470666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Блок-схема: узел 53"/>
          <p:cNvSpPr/>
          <p:nvPr/>
        </p:nvSpPr>
        <p:spPr>
          <a:xfrm>
            <a:off x="2472557" y="5470666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5" name="Прямая со стрелкой 54"/>
          <p:cNvCxnSpPr>
            <a:stCxn id="52" idx="3"/>
            <a:endCxn id="54" idx="7"/>
          </p:cNvCxnSpPr>
          <p:nvPr/>
        </p:nvCxnSpPr>
        <p:spPr>
          <a:xfrm flipH="1">
            <a:off x="2862802" y="4881212"/>
            <a:ext cx="459202" cy="6564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stCxn id="52" idx="5"/>
            <a:endCxn id="53" idx="1"/>
          </p:cNvCxnSpPr>
          <p:nvPr/>
        </p:nvCxnSpPr>
        <p:spPr>
          <a:xfrm>
            <a:off x="3645294" y="4881212"/>
            <a:ext cx="521509" cy="6564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Правая круглая скобка 65"/>
          <p:cNvSpPr/>
          <p:nvPr/>
        </p:nvSpPr>
        <p:spPr>
          <a:xfrm rot="5400000">
            <a:off x="3409887" y="4394367"/>
            <a:ext cx="150504" cy="1527526"/>
          </a:xfrm>
          <a:prstGeom prst="rightBracket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TextBox 66"/>
          <p:cNvSpPr txBox="1"/>
          <p:nvPr/>
        </p:nvSpPr>
        <p:spPr>
          <a:xfrm>
            <a:off x="3893465" y="4696545"/>
            <a:ext cx="2388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Поддерживают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Прямая со стрелкой 67"/>
          <p:cNvCxnSpPr>
            <a:stCxn id="52" idx="7"/>
            <a:endCxn id="70" idx="1"/>
          </p:cNvCxnSpPr>
          <p:nvPr/>
        </p:nvCxnSpPr>
        <p:spPr>
          <a:xfrm flipV="1">
            <a:off x="3645294" y="4162652"/>
            <a:ext cx="714614" cy="3952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3349132" y="4082812"/>
            <a:ext cx="2388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Цвет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359908" y="3977986"/>
            <a:ext cx="117583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Красный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934303" y="4534901"/>
            <a:ext cx="1031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Пример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6" name="Группа 85"/>
          <p:cNvGrpSpPr/>
          <p:nvPr/>
        </p:nvGrpSpPr>
        <p:grpSpPr>
          <a:xfrm>
            <a:off x="5948581" y="3339296"/>
            <a:ext cx="4175167" cy="2178885"/>
            <a:chOff x="665400" y="2249854"/>
            <a:chExt cx="4175167" cy="2178885"/>
          </a:xfrm>
        </p:grpSpPr>
        <p:cxnSp>
          <p:nvCxnSpPr>
            <p:cNvPr id="87" name="Скругленная соединительная линия 86"/>
            <p:cNvCxnSpPr>
              <a:stCxn id="96" idx="4"/>
              <a:endCxn id="95" idx="4"/>
            </p:cNvCxnSpPr>
            <p:nvPr/>
          </p:nvCxnSpPr>
          <p:spPr>
            <a:xfrm rot="16200000" flipH="1">
              <a:off x="1707645" y="2908241"/>
              <a:ext cx="12700" cy="1627291"/>
            </a:xfrm>
            <a:prstGeom prst="curvedConnector3">
              <a:avLst>
                <a:gd name="adj1" fmla="val 1800000"/>
              </a:avLst>
            </a:prstGeom>
            <a:ln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 стрелкой 87"/>
            <p:cNvCxnSpPr>
              <a:stCxn id="95" idx="2"/>
              <a:endCxn id="96" idx="6"/>
            </p:cNvCxnSpPr>
            <p:nvPr/>
          </p:nvCxnSpPr>
          <p:spPr>
            <a:xfrm flipH="1">
              <a:off x="1122600" y="3493287"/>
              <a:ext cx="1170091" cy="0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Прямая соединительная линия 88"/>
            <p:cNvCxnSpPr/>
            <p:nvPr/>
          </p:nvCxnSpPr>
          <p:spPr>
            <a:xfrm flipH="1">
              <a:off x="1644109" y="3288380"/>
              <a:ext cx="99338" cy="366068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Прямая соединительная линия 89"/>
            <p:cNvCxnSpPr/>
            <p:nvPr/>
          </p:nvCxnSpPr>
          <p:spPr>
            <a:xfrm flipH="1">
              <a:off x="1719458" y="3768579"/>
              <a:ext cx="99338" cy="366068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1" name="Группа 90"/>
            <p:cNvGrpSpPr/>
            <p:nvPr/>
          </p:nvGrpSpPr>
          <p:grpSpPr>
            <a:xfrm>
              <a:off x="665400" y="2249854"/>
              <a:ext cx="4175167" cy="2178885"/>
              <a:chOff x="665400" y="2249854"/>
              <a:chExt cx="4175167" cy="2178885"/>
            </a:xfrm>
          </p:grpSpPr>
          <p:grpSp>
            <p:nvGrpSpPr>
              <p:cNvPr id="92" name="Группа 91"/>
              <p:cNvGrpSpPr/>
              <p:nvPr/>
            </p:nvGrpSpPr>
            <p:grpSpPr>
              <a:xfrm>
                <a:off x="665400" y="2249854"/>
                <a:ext cx="4175167" cy="1472033"/>
                <a:chOff x="626244" y="2315398"/>
                <a:chExt cx="4175167" cy="1472033"/>
              </a:xfrm>
            </p:grpSpPr>
            <p:sp>
              <p:nvSpPr>
                <p:cNvPr id="94" name="Блок-схема: узел 93"/>
                <p:cNvSpPr/>
                <p:nvPr/>
              </p:nvSpPr>
              <p:spPr>
                <a:xfrm>
                  <a:off x="1408736" y="2350532"/>
                  <a:ext cx="457200" cy="457200"/>
                </a:xfrm>
                <a:prstGeom prst="flowChartConnector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95" name="Блок-схема: узел 94"/>
                <p:cNvSpPr/>
                <p:nvPr/>
              </p:nvSpPr>
              <p:spPr>
                <a:xfrm>
                  <a:off x="2253535" y="3330231"/>
                  <a:ext cx="457200" cy="457200"/>
                </a:xfrm>
                <a:prstGeom prst="flowChartConnector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96" name="Блок-схема: узел 95"/>
                <p:cNvSpPr/>
                <p:nvPr/>
              </p:nvSpPr>
              <p:spPr>
                <a:xfrm>
                  <a:off x="626244" y="3330231"/>
                  <a:ext cx="457200" cy="457200"/>
                </a:xfrm>
                <a:prstGeom prst="flowChartConnector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97" name="Прямая со стрелкой 96"/>
                <p:cNvCxnSpPr>
                  <a:stCxn id="94" idx="3"/>
                  <a:endCxn id="96" idx="7"/>
                </p:cNvCxnSpPr>
                <p:nvPr/>
              </p:nvCxnSpPr>
              <p:spPr>
                <a:xfrm flipH="1">
                  <a:off x="1016489" y="2740777"/>
                  <a:ext cx="459202" cy="656409"/>
                </a:xfrm>
                <a:prstGeom prst="straightConnector1">
                  <a:avLst/>
                </a:prstGeom>
                <a:ln>
                  <a:solidFill>
                    <a:schemeClr val="accent1"/>
                  </a:solidFill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Прямая со стрелкой 97"/>
                <p:cNvCxnSpPr>
                  <a:stCxn id="94" idx="5"/>
                  <a:endCxn id="95" idx="1"/>
                </p:cNvCxnSpPr>
                <p:nvPr/>
              </p:nvCxnSpPr>
              <p:spPr>
                <a:xfrm>
                  <a:off x="1798981" y="2740777"/>
                  <a:ext cx="521509" cy="656409"/>
                </a:xfrm>
                <a:prstGeom prst="straightConnector1">
                  <a:avLst/>
                </a:prstGeom>
                <a:ln>
                  <a:solidFill>
                    <a:schemeClr val="accent1"/>
                  </a:solidFill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9" name="Правая круглая скобка 98"/>
                <p:cNvSpPr/>
                <p:nvPr/>
              </p:nvSpPr>
              <p:spPr>
                <a:xfrm rot="5400000">
                  <a:off x="1563574" y="2253932"/>
                  <a:ext cx="150504" cy="1527526"/>
                </a:xfrm>
                <a:prstGeom prst="rightBracket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00" name="TextBox 99"/>
                <p:cNvSpPr txBox="1"/>
                <p:nvPr/>
              </p:nvSpPr>
              <p:spPr>
                <a:xfrm>
                  <a:off x="2066488" y="2315398"/>
                  <a:ext cx="2734923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Должны </a:t>
                  </a:r>
                  <a:br>
                    <a:rPr lang="ru-RU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</a:br>
                  <a:r>
                    <a:rPr lang="ru-RU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по</a:t>
                  </a:r>
                  <a:r>
                    <a:rPr lang="ru-RU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ддерживать</a:t>
                  </a:r>
                  <a:endParaRPr lang="ru-RU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93" name="TextBox 92"/>
              <p:cNvSpPr txBox="1"/>
              <p:nvPr/>
            </p:nvSpPr>
            <p:spPr>
              <a:xfrm>
                <a:off x="665400" y="4059407"/>
                <a:ext cx="3228065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Должны не касаться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cxnSp>
        <p:nvCxnSpPr>
          <p:cNvPr id="101" name="Прямая со стрелкой 100"/>
          <p:cNvCxnSpPr>
            <a:stCxn id="94" idx="0"/>
            <a:endCxn id="103" idx="2"/>
          </p:cNvCxnSpPr>
          <p:nvPr/>
        </p:nvCxnSpPr>
        <p:spPr>
          <a:xfrm flipV="1">
            <a:off x="6959673" y="2661200"/>
            <a:ext cx="208632" cy="71323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6227359" y="2900082"/>
            <a:ext cx="2388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Цвет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973865" y="2291868"/>
            <a:ext cx="238887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Красный или белый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3" name="Прямая со стрелкой 72"/>
          <p:cNvCxnSpPr>
            <a:stCxn id="58" idx="0"/>
            <a:endCxn id="78" idx="1"/>
          </p:cNvCxnSpPr>
          <p:nvPr/>
        </p:nvCxnSpPr>
        <p:spPr>
          <a:xfrm flipV="1">
            <a:off x="1676492" y="2073417"/>
            <a:ext cx="692872" cy="21157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1285246" y="1871319"/>
            <a:ext cx="2388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Цвет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369364" y="1888751"/>
            <a:ext cx="9797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Белый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98609" y="6249334"/>
            <a:ext cx="554038" cy="365125"/>
          </a:xfrm>
        </p:spPr>
        <p:txBody>
          <a:bodyPr/>
          <a:lstStyle/>
          <a:p>
            <a:r>
              <a:rPr lang="ru-RU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83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Алгоритм обучения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47" name="Правая фигурная скобка 46"/>
          <p:cNvSpPr/>
          <p:nvPr/>
        </p:nvSpPr>
        <p:spPr>
          <a:xfrm>
            <a:off x="5456482" y="2253938"/>
            <a:ext cx="345032" cy="359948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5" name="Группа 44"/>
          <p:cNvGrpSpPr/>
          <p:nvPr/>
        </p:nvGrpSpPr>
        <p:grpSpPr>
          <a:xfrm>
            <a:off x="784562" y="4885109"/>
            <a:ext cx="1326660" cy="973982"/>
            <a:chOff x="734152" y="2483474"/>
            <a:chExt cx="1326660" cy="973982"/>
          </a:xfrm>
          <a:solidFill>
            <a:schemeClr val="bg1"/>
          </a:solidFill>
        </p:grpSpPr>
        <p:sp>
          <p:nvSpPr>
            <p:cNvPr id="49" name="Блок-схема: процесс 48"/>
            <p:cNvSpPr/>
            <p:nvPr/>
          </p:nvSpPr>
          <p:spPr>
            <a:xfrm>
              <a:off x="859809" y="2844808"/>
              <a:ext cx="361335" cy="612648"/>
            </a:xfrm>
            <a:prstGeom prst="flowChartProcess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50" name="Блок-схема: процесс 49"/>
            <p:cNvSpPr/>
            <p:nvPr/>
          </p:nvSpPr>
          <p:spPr>
            <a:xfrm>
              <a:off x="1582479" y="2844808"/>
              <a:ext cx="361335" cy="612648"/>
            </a:xfrm>
            <a:prstGeom prst="flowChartProcess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51" name="Блок-схема: процесс 50"/>
            <p:cNvSpPr/>
            <p:nvPr/>
          </p:nvSpPr>
          <p:spPr>
            <a:xfrm rot="5400000">
              <a:off x="1216814" y="2000812"/>
              <a:ext cx="361335" cy="1326660"/>
            </a:xfrm>
            <a:prstGeom prst="flowChartProcess">
              <a:avLst/>
            </a:prstGeom>
            <a:solidFill>
              <a:srgbClr val="0070C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>
                  <a:solidFill>
                    <a:schemeClr val="tx1"/>
                  </a:solidFill>
                </a:ln>
              </a:endParaRPr>
            </a:p>
          </p:txBody>
        </p:sp>
      </p:grpSp>
      <p:sp>
        <p:nvSpPr>
          <p:cNvPr id="52" name="Блок-схема: узел 51"/>
          <p:cNvSpPr/>
          <p:nvPr/>
        </p:nvSpPr>
        <p:spPr>
          <a:xfrm>
            <a:off x="3255049" y="4490967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Блок-схема: узел 52"/>
          <p:cNvSpPr/>
          <p:nvPr/>
        </p:nvSpPr>
        <p:spPr>
          <a:xfrm>
            <a:off x="4099848" y="5470666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Блок-схема: узел 53"/>
          <p:cNvSpPr/>
          <p:nvPr/>
        </p:nvSpPr>
        <p:spPr>
          <a:xfrm>
            <a:off x="2472557" y="5470666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5" name="Прямая со стрелкой 54"/>
          <p:cNvCxnSpPr>
            <a:stCxn id="52" idx="3"/>
            <a:endCxn id="54" idx="7"/>
          </p:cNvCxnSpPr>
          <p:nvPr/>
        </p:nvCxnSpPr>
        <p:spPr>
          <a:xfrm flipH="1">
            <a:off x="2862802" y="4881212"/>
            <a:ext cx="459202" cy="6564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stCxn id="52" idx="5"/>
            <a:endCxn id="53" idx="1"/>
          </p:cNvCxnSpPr>
          <p:nvPr/>
        </p:nvCxnSpPr>
        <p:spPr>
          <a:xfrm>
            <a:off x="3645294" y="4881212"/>
            <a:ext cx="521509" cy="6564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Правая круглая скобка 65"/>
          <p:cNvSpPr/>
          <p:nvPr/>
        </p:nvSpPr>
        <p:spPr>
          <a:xfrm rot="5400000">
            <a:off x="3409887" y="4394367"/>
            <a:ext cx="150504" cy="1527526"/>
          </a:xfrm>
          <a:prstGeom prst="rightBracket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TextBox 66"/>
          <p:cNvSpPr txBox="1"/>
          <p:nvPr/>
        </p:nvSpPr>
        <p:spPr>
          <a:xfrm>
            <a:off x="3893465" y="4696545"/>
            <a:ext cx="2388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Поддерживают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Прямая со стрелкой 67"/>
          <p:cNvCxnSpPr>
            <a:stCxn id="52" idx="7"/>
            <a:endCxn id="70" idx="1"/>
          </p:cNvCxnSpPr>
          <p:nvPr/>
        </p:nvCxnSpPr>
        <p:spPr>
          <a:xfrm flipV="1">
            <a:off x="3645294" y="4162652"/>
            <a:ext cx="714614" cy="3952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3353153" y="4041593"/>
            <a:ext cx="2388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Цвет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359908" y="3977986"/>
            <a:ext cx="117583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Синий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934303" y="4534901"/>
            <a:ext cx="1031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Пример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6" name="Группа 85"/>
          <p:cNvGrpSpPr/>
          <p:nvPr/>
        </p:nvGrpSpPr>
        <p:grpSpPr>
          <a:xfrm>
            <a:off x="5948581" y="3339296"/>
            <a:ext cx="4175167" cy="2178885"/>
            <a:chOff x="665400" y="2249854"/>
            <a:chExt cx="4175167" cy="2178885"/>
          </a:xfrm>
        </p:grpSpPr>
        <p:cxnSp>
          <p:nvCxnSpPr>
            <p:cNvPr id="87" name="Скругленная соединительная линия 86"/>
            <p:cNvCxnSpPr>
              <a:stCxn id="96" idx="4"/>
              <a:endCxn id="95" idx="4"/>
            </p:cNvCxnSpPr>
            <p:nvPr/>
          </p:nvCxnSpPr>
          <p:spPr>
            <a:xfrm rot="16200000" flipH="1">
              <a:off x="1707645" y="2908241"/>
              <a:ext cx="12700" cy="1627291"/>
            </a:xfrm>
            <a:prstGeom prst="curvedConnector3">
              <a:avLst>
                <a:gd name="adj1" fmla="val 1800000"/>
              </a:avLst>
            </a:prstGeom>
            <a:ln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 стрелкой 87"/>
            <p:cNvCxnSpPr>
              <a:stCxn id="95" idx="2"/>
              <a:endCxn id="96" idx="6"/>
            </p:cNvCxnSpPr>
            <p:nvPr/>
          </p:nvCxnSpPr>
          <p:spPr>
            <a:xfrm flipH="1">
              <a:off x="1122600" y="3493287"/>
              <a:ext cx="1170091" cy="0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Прямая соединительная линия 88"/>
            <p:cNvCxnSpPr/>
            <p:nvPr/>
          </p:nvCxnSpPr>
          <p:spPr>
            <a:xfrm flipH="1">
              <a:off x="1644109" y="3288380"/>
              <a:ext cx="99338" cy="366068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Прямая соединительная линия 89"/>
            <p:cNvCxnSpPr/>
            <p:nvPr/>
          </p:nvCxnSpPr>
          <p:spPr>
            <a:xfrm flipH="1">
              <a:off x="1719458" y="3768579"/>
              <a:ext cx="99338" cy="366068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1" name="Группа 90"/>
            <p:cNvGrpSpPr/>
            <p:nvPr/>
          </p:nvGrpSpPr>
          <p:grpSpPr>
            <a:xfrm>
              <a:off x="665400" y="2249854"/>
              <a:ext cx="4175167" cy="2178885"/>
              <a:chOff x="665400" y="2249854"/>
              <a:chExt cx="4175167" cy="2178885"/>
            </a:xfrm>
          </p:grpSpPr>
          <p:grpSp>
            <p:nvGrpSpPr>
              <p:cNvPr id="92" name="Группа 91"/>
              <p:cNvGrpSpPr/>
              <p:nvPr/>
            </p:nvGrpSpPr>
            <p:grpSpPr>
              <a:xfrm>
                <a:off x="665400" y="2249854"/>
                <a:ext cx="4175167" cy="1472033"/>
                <a:chOff x="626244" y="2315398"/>
                <a:chExt cx="4175167" cy="1472033"/>
              </a:xfrm>
            </p:grpSpPr>
            <p:sp>
              <p:nvSpPr>
                <p:cNvPr id="94" name="Блок-схема: узел 93"/>
                <p:cNvSpPr/>
                <p:nvPr/>
              </p:nvSpPr>
              <p:spPr>
                <a:xfrm>
                  <a:off x="1408736" y="2350532"/>
                  <a:ext cx="457200" cy="457200"/>
                </a:xfrm>
                <a:prstGeom prst="flowChartConnector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95" name="Блок-схема: узел 94"/>
                <p:cNvSpPr/>
                <p:nvPr/>
              </p:nvSpPr>
              <p:spPr>
                <a:xfrm>
                  <a:off x="2253535" y="3330231"/>
                  <a:ext cx="457200" cy="457200"/>
                </a:xfrm>
                <a:prstGeom prst="flowChartConnector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96" name="Блок-схема: узел 95"/>
                <p:cNvSpPr/>
                <p:nvPr/>
              </p:nvSpPr>
              <p:spPr>
                <a:xfrm>
                  <a:off x="626244" y="3330231"/>
                  <a:ext cx="457200" cy="457200"/>
                </a:xfrm>
                <a:prstGeom prst="flowChartConnector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97" name="Прямая со стрелкой 96"/>
                <p:cNvCxnSpPr>
                  <a:stCxn id="94" idx="3"/>
                  <a:endCxn id="96" idx="7"/>
                </p:cNvCxnSpPr>
                <p:nvPr/>
              </p:nvCxnSpPr>
              <p:spPr>
                <a:xfrm flipH="1">
                  <a:off x="1016489" y="2740777"/>
                  <a:ext cx="459202" cy="656409"/>
                </a:xfrm>
                <a:prstGeom prst="straightConnector1">
                  <a:avLst/>
                </a:prstGeom>
                <a:ln>
                  <a:solidFill>
                    <a:schemeClr val="accent1"/>
                  </a:solidFill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Прямая со стрелкой 97"/>
                <p:cNvCxnSpPr>
                  <a:stCxn id="94" idx="5"/>
                  <a:endCxn id="95" idx="1"/>
                </p:cNvCxnSpPr>
                <p:nvPr/>
              </p:nvCxnSpPr>
              <p:spPr>
                <a:xfrm>
                  <a:off x="1798981" y="2740777"/>
                  <a:ext cx="521509" cy="656409"/>
                </a:xfrm>
                <a:prstGeom prst="straightConnector1">
                  <a:avLst/>
                </a:prstGeom>
                <a:ln>
                  <a:solidFill>
                    <a:schemeClr val="accent1"/>
                  </a:solidFill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9" name="Правая круглая скобка 98"/>
                <p:cNvSpPr/>
                <p:nvPr/>
              </p:nvSpPr>
              <p:spPr>
                <a:xfrm rot="5400000">
                  <a:off x="1563574" y="2253932"/>
                  <a:ext cx="150504" cy="1527526"/>
                </a:xfrm>
                <a:prstGeom prst="rightBracket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00" name="TextBox 99"/>
                <p:cNvSpPr txBox="1"/>
                <p:nvPr/>
              </p:nvSpPr>
              <p:spPr>
                <a:xfrm>
                  <a:off x="2066488" y="2315398"/>
                  <a:ext cx="2734923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Должны </a:t>
                  </a:r>
                  <a:br>
                    <a:rPr lang="ru-RU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</a:br>
                  <a:r>
                    <a:rPr lang="ru-RU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по</a:t>
                  </a:r>
                  <a:r>
                    <a:rPr lang="ru-RU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ддерживать</a:t>
                  </a:r>
                  <a:endParaRPr lang="ru-RU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93" name="TextBox 92"/>
              <p:cNvSpPr txBox="1"/>
              <p:nvPr/>
            </p:nvSpPr>
            <p:spPr>
              <a:xfrm>
                <a:off x="665400" y="4059407"/>
                <a:ext cx="3228065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Должны не касаться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cxnSp>
        <p:nvCxnSpPr>
          <p:cNvPr id="101" name="Прямая со стрелкой 100"/>
          <p:cNvCxnSpPr>
            <a:stCxn id="94" idx="0"/>
          </p:cNvCxnSpPr>
          <p:nvPr/>
        </p:nvCxnSpPr>
        <p:spPr>
          <a:xfrm flipV="1">
            <a:off x="6959673" y="2682688"/>
            <a:ext cx="85092" cy="691742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6227359" y="2900082"/>
            <a:ext cx="238835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Цвет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561298" y="2305326"/>
            <a:ext cx="98445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Любой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3" name="Группа 72"/>
          <p:cNvGrpSpPr/>
          <p:nvPr/>
        </p:nvGrpSpPr>
        <p:grpSpPr>
          <a:xfrm>
            <a:off x="524893" y="2301713"/>
            <a:ext cx="4175167" cy="2178885"/>
            <a:chOff x="665400" y="2249854"/>
            <a:chExt cx="4175167" cy="2178885"/>
          </a:xfrm>
        </p:grpSpPr>
        <p:cxnSp>
          <p:nvCxnSpPr>
            <p:cNvPr id="74" name="Скругленная соединительная линия 73"/>
            <p:cNvCxnSpPr>
              <a:stCxn id="104" idx="4"/>
              <a:endCxn id="85" idx="4"/>
            </p:cNvCxnSpPr>
            <p:nvPr/>
          </p:nvCxnSpPr>
          <p:spPr>
            <a:xfrm rot="16200000" flipH="1">
              <a:off x="1707645" y="2908241"/>
              <a:ext cx="12700" cy="1627291"/>
            </a:xfrm>
            <a:prstGeom prst="curvedConnector3">
              <a:avLst>
                <a:gd name="adj1" fmla="val 1800000"/>
              </a:avLst>
            </a:prstGeom>
            <a:ln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 стрелкой 77"/>
            <p:cNvCxnSpPr>
              <a:stCxn id="85" idx="2"/>
              <a:endCxn id="104" idx="6"/>
            </p:cNvCxnSpPr>
            <p:nvPr/>
          </p:nvCxnSpPr>
          <p:spPr>
            <a:xfrm flipH="1">
              <a:off x="1122600" y="3493287"/>
              <a:ext cx="1170091" cy="0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я соединительная линия 78"/>
            <p:cNvCxnSpPr/>
            <p:nvPr/>
          </p:nvCxnSpPr>
          <p:spPr>
            <a:xfrm flipH="1">
              <a:off x="1644109" y="3288380"/>
              <a:ext cx="99338" cy="366068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я соединительная линия 79"/>
            <p:cNvCxnSpPr/>
            <p:nvPr/>
          </p:nvCxnSpPr>
          <p:spPr>
            <a:xfrm flipH="1">
              <a:off x="1719458" y="3768579"/>
              <a:ext cx="99338" cy="366068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1" name="Группа 80"/>
            <p:cNvGrpSpPr/>
            <p:nvPr/>
          </p:nvGrpSpPr>
          <p:grpSpPr>
            <a:xfrm>
              <a:off x="665400" y="2249854"/>
              <a:ext cx="4175167" cy="2178885"/>
              <a:chOff x="665400" y="2249854"/>
              <a:chExt cx="4175167" cy="2178885"/>
            </a:xfrm>
          </p:grpSpPr>
          <p:grpSp>
            <p:nvGrpSpPr>
              <p:cNvPr id="82" name="Группа 81"/>
              <p:cNvGrpSpPr/>
              <p:nvPr/>
            </p:nvGrpSpPr>
            <p:grpSpPr>
              <a:xfrm>
                <a:off x="665400" y="2249854"/>
                <a:ext cx="4175167" cy="1472033"/>
                <a:chOff x="626244" y="2315398"/>
                <a:chExt cx="4175167" cy="1472033"/>
              </a:xfrm>
            </p:grpSpPr>
            <p:sp>
              <p:nvSpPr>
                <p:cNvPr id="84" name="Блок-схема: узел 83"/>
                <p:cNvSpPr/>
                <p:nvPr/>
              </p:nvSpPr>
              <p:spPr>
                <a:xfrm>
                  <a:off x="1408736" y="2350532"/>
                  <a:ext cx="457200" cy="457200"/>
                </a:xfrm>
                <a:prstGeom prst="flowChartConnector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85" name="Блок-схема: узел 84"/>
                <p:cNvSpPr/>
                <p:nvPr/>
              </p:nvSpPr>
              <p:spPr>
                <a:xfrm>
                  <a:off x="2253535" y="3330231"/>
                  <a:ext cx="457200" cy="457200"/>
                </a:xfrm>
                <a:prstGeom prst="flowChartConnector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04" name="Блок-схема: узел 103"/>
                <p:cNvSpPr/>
                <p:nvPr/>
              </p:nvSpPr>
              <p:spPr>
                <a:xfrm>
                  <a:off x="626244" y="3330231"/>
                  <a:ext cx="457200" cy="457200"/>
                </a:xfrm>
                <a:prstGeom prst="flowChartConnector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105" name="Прямая со стрелкой 104"/>
                <p:cNvCxnSpPr>
                  <a:stCxn id="84" idx="3"/>
                  <a:endCxn id="104" idx="7"/>
                </p:cNvCxnSpPr>
                <p:nvPr/>
              </p:nvCxnSpPr>
              <p:spPr>
                <a:xfrm flipH="1">
                  <a:off x="1016489" y="2740777"/>
                  <a:ext cx="459202" cy="656409"/>
                </a:xfrm>
                <a:prstGeom prst="straightConnector1">
                  <a:avLst/>
                </a:prstGeom>
                <a:ln>
                  <a:solidFill>
                    <a:schemeClr val="accent1"/>
                  </a:solidFill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Прямая со стрелкой 105"/>
                <p:cNvCxnSpPr>
                  <a:stCxn id="84" idx="5"/>
                  <a:endCxn id="85" idx="1"/>
                </p:cNvCxnSpPr>
                <p:nvPr/>
              </p:nvCxnSpPr>
              <p:spPr>
                <a:xfrm>
                  <a:off x="1798981" y="2740777"/>
                  <a:ext cx="521509" cy="656409"/>
                </a:xfrm>
                <a:prstGeom prst="straightConnector1">
                  <a:avLst/>
                </a:prstGeom>
                <a:ln>
                  <a:solidFill>
                    <a:schemeClr val="accent1"/>
                  </a:solidFill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7" name="Правая круглая скобка 106"/>
                <p:cNvSpPr/>
                <p:nvPr/>
              </p:nvSpPr>
              <p:spPr>
                <a:xfrm rot="5400000">
                  <a:off x="1563574" y="2253932"/>
                  <a:ext cx="150504" cy="1527526"/>
                </a:xfrm>
                <a:prstGeom prst="rightBracket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08" name="TextBox 107"/>
                <p:cNvSpPr txBox="1"/>
                <p:nvPr/>
              </p:nvSpPr>
              <p:spPr>
                <a:xfrm>
                  <a:off x="2066488" y="2315398"/>
                  <a:ext cx="2734923" cy="64633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Должны </a:t>
                  </a:r>
                  <a:br>
                    <a:rPr lang="ru-RU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</a:br>
                  <a:r>
                    <a:rPr lang="ru-RU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по</a:t>
                  </a:r>
                  <a:r>
                    <a:rPr lang="ru-RU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ддерживать</a:t>
                  </a:r>
                  <a:endParaRPr lang="ru-RU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83" name="TextBox 82"/>
              <p:cNvSpPr txBox="1"/>
              <p:nvPr/>
            </p:nvSpPr>
            <p:spPr>
              <a:xfrm>
                <a:off x="665400" y="4059407"/>
                <a:ext cx="3228065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Должны не касаться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cxnSp>
        <p:nvCxnSpPr>
          <p:cNvPr id="109" name="Прямая со стрелкой 108"/>
          <p:cNvCxnSpPr>
            <a:stCxn id="84" idx="0"/>
            <a:endCxn id="111" idx="1"/>
          </p:cNvCxnSpPr>
          <p:nvPr/>
        </p:nvCxnSpPr>
        <p:spPr>
          <a:xfrm flipV="1">
            <a:off x="1535985" y="2175111"/>
            <a:ext cx="1402898" cy="16173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1707194" y="1862499"/>
            <a:ext cx="238835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Цвет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2938883" y="1990445"/>
            <a:ext cx="238887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Красный или белый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98609" y="6249334"/>
            <a:ext cx="554038" cy="365125"/>
          </a:xfrm>
        </p:spPr>
        <p:txBody>
          <a:bodyPr/>
          <a:lstStyle/>
          <a:p>
            <a:r>
              <a:rPr lang="ru-RU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11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Алгоритм обучения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grpSp>
        <p:nvGrpSpPr>
          <p:cNvPr id="58" name="Группа 57"/>
          <p:cNvGrpSpPr/>
          <p:nvPr/>
        </p:nvGrpSpPr>
        <p:grpSpPr>
          <a:xfrm>
            <a:off x="524893" y="2301713"/>
            <a:ext cx="4175167" cy="2178885"/>
            <a:chOff x="665400" y="2249854"/>
            <a:chExt cx="4175167" cy="2178885"/>
          </a:xfrm>
        </p:grpSpPr>
        <p:cxnSp>
          <p:nvCxnSpPr>
            <p:cNvPr id="59" name="Скругленная соединительная линия 58"/>
            <p:cNvCxnSpPr>
              <a:stCxn id="76" idx="4"/>
              <a:endCxn id="75" idx="4"/>
            </p:cNvCxnSpPr>
            <p:nvPr/>
          </p:nvCxnSpPr>
          <p:spPr>
            <a:xfrm rot="16200000" flipH="1">
              <a:off x="1707645" y="2908241"/>
              <a:ext cx="12700" cy="1627291"/>
            </a:xfrm>
            <a:prstGeom prst="curvedConnector3">
              <a:avLst>
                <a:gd name="adj1" fmla="val 1800000"/>
              </a:avLst>
            </a:prstGeom>
            <a:ln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 стрелкой 59"/>
            <p:cNvCxnSpPr>
              <a:stCxn id="75" idx="2"/>
              <a:endCxn id="76" idx="6"/>
            </p:cNvCxnSpPr>
            <p:nvPr/>
          </p:nvCxnSpPr>
          <p:spPr>
            <a:xfrm flipH="1">
              <a:off x="1122600" y="3493287"/>
              <a:ext cx="1170091" cy="0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 flipH="1">
              <a:off x="1644109" y="3288380"/>
              <a:ext cx="99338" cy="366068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 flipH="1">
              <a:off x="1719458" y="3768579"/>
              <a:ext cx="99338" cy="366068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3" name="Группа 62"/>
            <p:cNvGrpSpPr/>
            <p:nvPr/>
          </p:nvGrpSpPr>
          <p:grpSpPr>
            <a:xfrm>
              <a:off x="665400" y="2249854"/>
              <a:ext cx="4175167" cy="2178885"/>
              <a:chOff x="665400" y="2249854"/>
              <a:chExt cx="4175167" cy="2178885"/>
            </a:xfrm>
          </p:grpSpPr>
          <p:grpSp>
            <p:nvGrpSpPr>
              <p:cNvPr id="64" name="Группа 63"/>
              <p:cNvGrpSpPr/>
              <p:nvPr/>
            </p:nvGrpSpPr>
            <p:grpSpPr>
              <a:xfrm>
                <a:off x="665400" y="2249854"/>
                <a:ext cx="4175167" cy="1472033"/>
                <a:chOff x="626244" y="2315398"/>
                <a:chExt cx="4175167" cy="1472033"/>
              </a:xfrm>
            </p:grpSpPr>
            <p:sp>
              <p:nvSpPr>
                <p:cNvPr id="71" name="Блок-схема: узел 70"/>
                <p:cNvSpPr/>
                <p:nvPr/>
              </p:nvSpPr>
              <p:spPr>
                <a:xfrm>
                  <a:off x="1408736" y="2350532"/>
                  <a:ext cx="457200" cy="457200"/>
                </a:xfrm>
                <a:prstGeom prst="flowChartConnector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5" name="Блок-схема: узел 74"/>
                <p:cNvSpPr/>
                <p:nvPr/>
              </p:nvSpPr>
              <p:spPr>
                <a:xfrm>
                  <a:off x="2253535" y="3330231"/>
                  <a:ext cx="457200" cy="457200"/>
                </a:xfrm>
                <a:prstGeom prst="flowChartConnector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6" name="Блок-схема: узел 75"/>
                <p:cNvSpPr/>
                <p:nvPr/>
              </p:nvSpPr>
              <p:spPr>
                <a:xfrm>
                  <a:off x="626244" y="3330231"/>
                  <a:ext cx="457200" cy="457200"/>
                </a:xfrm>
                <a:prstGeom prst="flowChartConnector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77" name="Прямая со стрелкой 76"/>
                <p:cNvCxnSpPr>
                  <a:stCxn id="71" idx="3"/>
                  <a:endCxn id="76" idx="7"/>
                </p:cNvCxnSpPr>
                <p:nvPr/>
              </p:nvCxnSpPr>
              <p:spPr>
                <a:xfrm flipH="1">
                  <a:off x="1016489" y="2740777"/>
                  <a:ext cx="459202" cy="656409"/>
                </a:xfrm>
                <a:prstGeom prst="straightConnector1">
                  <a:avLst/>
                </a:prstGeom>
                <a:ln>
                  <a:solidFill>
                    <a:schemeClr val="accent1"/>
                  </a:solidFill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Прямая со стрелкой 111"/>
                <p:cNvCxnSpPr>
                  <a:stCxn id="71" idx="5"/>
                  <a:endCxn id="75" idx="1"/>
                </p:cNvCxnSpPr>
                <p:nvPr/>
              </p:nvCxnSpPr>
              <p:spPr>
                <a:xfrm>
                  <a:off x="1798981" y="2740777"/>
                  <a:ext cx="521509" cy="656409"/>
                </a:xfrm>
                <a:prstGeom prst="straightConnector1">
                  <a:avLst/>
                </a:prstGeom>
                <a:ln>
                  <a:solidFill>
                    <a:schemeClr val="accent1"/>
                  </a:solidFill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3" name="Правая круглая скобка 112"/>
                <p:cNvSpPr/>
                <p:nvPr/>
              </p:nvSpPr>
              <p:spPr>
                <a:xfrm rot="5400000">
                  <a:off x="1563574" y="2253932"/>
                  <a:ext cx="150504" cy="1527526"/>
                </a:xfrm>
                <a:prstGeom prst="rightBracket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14" name="TextBox 113"/>
                <p:cNvSpPr txBox="1"/>
                <p:nvPr/>
              </p:nvSpPr>
              <p:spPr>
                <a:xfrm>
                  <a:off x="2066488" y="2315398"/>
                  <a:ext cx="2734923" cy="64633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Должны </a:t>
                  </a:r>
                  <a:br>
                    <a:rPr lang="ru-RU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</a:br>
                  <a:r>
                    <a:rPr lang="ru-RU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по</a:t>
                  </a:r>
                  <a:r>
                    <a:rPr lang="ru-RU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ддерживать</a:t>
                  </a:r>
                  <a:endParaRPr lang="ru-RU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65" name="TextBox 64"/>
              <p:cNvSpPr txBox="1"/>
              <p:nvPr/>
            </p:nvSpPr>
            <p:spPr>
              <a:xfrm>
                <a:off x="665400" y="4059407"/>
                <a:ext cx="3228065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Должны не касаться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cxnSp>
        <p:nvCxnSpPr>
          <p:cNvPr id="115" name="Прямая со стрелкой 114"/>
          <p:cNvCxnSpPr>
            <a:stCxn id="71" idx="0"/>
            <a:endCxn id="117" idx="1"/>
          </p:cNvCxnSpPr>
          <p:nvPr/>
        </p:nvCxnSpPr>
        <p:spPr>
          <a:xfrm flipV="1">
            <a:off x="1535985" y="2175111"/>
            <a:ext cx="1402899" cy="16173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1707194" y="1862499"/>
            <a:ext cx="238835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Цвет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2938884" y="1990445"/>
            <a:ext cx="99167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Любой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8" name="Группа 117"/>
          <p:cNvGrpSpPr/>
          <p:nvPr/>
        </p:nvGrpSpPr>
        <p:grpSpPr>
          <a:xfrm>
            <a:off x="998312" y="5332123"/>
            <a:ext cx="1084005" cy="612648"/>
            <a:chOff x="859809" y="2844808"/>
            <a:chExt cx="1084005" cy="612648"/>
          </a:xfrm>
          <a:solidFill>
            <a:schemeClr val="bg1"/>
          </a:solidFill>
        </p:grpSpPr>
        <p:sp>
          <p:nvSpPr>
            <p:cNvPr id="119" name="Блок-схема: процесс 118"/>
            <p:cNvSpPr/>
            <p:nvPr/>
          </p:nvSpPr>
          <p:spPr>
            <a:xfrm>
              <a:off x="859809" y="2844808"/>
              <a:ext cx="361335" cy="612648"/>
            </a:xfrm>
            <a:prstGeom prst="flowChartProcess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20" name="Блок-схема: процесс 119"/>
            <p:cNvSpPr/>
            <p:nvPr/>
          </p:nvSpPr>
          <p:spPr>
            <a:xfrm>
              <a:off x="1582479" y="2844808"/>
              <a:ext cx="361335" cy="612648"/>
            </a:xfrm>
            <a:prstGeom prst="flowChartProcess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n>
                  <a:solidFill>
                    <a:schemeClr val="tx1"/>
                  </a:solidFill>
                </a:ln>
              </a:endParaRPr>
            </a:p>
          </p:txBody>
        </p:sp>
      </p:grpSp>
      <p:sp>
        <p:nvSpPr>
          <p:cNvPr id="9" name="Равнобедренный треугольник 8"/>
          <p:cNvSpPr/>
          <p:nvPr/>
        </p:nvSpPr>
        <p:spPr>
          <a:xfrm>
            <a:off x="820948" y="4943318"/>
            <a:ext cx="1464645" cy="406410"/>
          </a:xfrm>
          <a:prstGeom prst="triangl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TextBox 121"/>
          <p:cNvSpPr txBox="1"/>
          <p:nvPr/>
        </p:nvSpPr>
        <p:spPr>
          <a:xfrm>
            <a:off x="1057954" y="4564183"/>
            <a:ext cx="1031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Пример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Блок-схема: узел 122"/>
          <p:cNvSpPr/>
          <p:nvPr/>
        </p:nvSpPr>
        <p:spPr>
          <a:xfrm>
            <a:off x="3382604" y="4713596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Блок-схема: узел 123"/>
          <p:cNvSpPr/>
          <p:nvPr/>
        </p:nvSpPr>
        <p:spPr>
          <a:xfrm>
            <a:off x="4227403" y="5693295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Блок-схема: узел 124"/>
          <p:cNvSpPr/>
          <p:nvPr/>
        </p:nvSpPr>
        <p:spPr>
          <a:xfrm>
            <a:off x="2600112" y="5693295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6" name="Прямая со стрелкой 125"/>
          <p:cNvCxnSpPr>
            <a:stCxn id="123" idx="3"/>
            <a:endCxn id="125" idx="7"/>
          </p:cNvCxnSpPr>
          <p:nvPr/>
        </p:nvCxnSpPr>
        <p:spPr>
          <a:xfrm flipH="1">
            <a:off x="2990357" y="5103841"/>
            <a:ext cx="459202" cy="6564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 стрелкой 126"/>
          <p:cNvCxnSpPr>
            <a:stCxn id="123" idx="5"/>
            <a:endCxn id="124" idx="1"/>
          </p:cNvCxnSpPr>
          <p:nvPr/>
        </p:nvCxnSpPr>
        <p:spPr>
          <a:xfrm>
            <a:off x="3772849" y="5103841"/>
            <a:ext cx="521509" cy="6564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Правая круглая скобка 127"/>
          <p:cNvSpPr/>
          <p:nvPr/>
        </p:nvSpPr>
        <p:spPr>
          <a:xfrm rot="5400000">
            <a:off x="3537442" y="4616996"/>
            <a:ext cx="150504" cy="1527526"/>
          </a:xfrm>
          <a:prstGeom prst="rightBracket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9" name="TextBox 128"/>
          <p:cNvSpPr txBox="1"/>
          <p:nvPr/>
        </p:nvSpPr>
        <p:spPr>
          <a:xfrm>
            <a:off x="4088085" y="4919174"/>
            <a:ext cx="2388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Поддерживают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0" name="Прямая со стрелкой 129"/>
          <p:cNvCxnSpPr>
            <a:stCxn id="71" idx="6"/>
            <a:endCxn id="135" idx="1"/>
          </p:cNvCxnSpPr>
          <p:nvPr/>
        </p:nvCxnSpPr>
        <p:spPr>
          <a:xfrm>
            <a:off x="1764585" y="2565447"/>
            <a:ext cx="2239227" cy="51736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2876063" y="3032855"/>
            <a:ext cx="238835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4047533" y="4029216"/>
            <a:ext cx="99167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Клин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3" name="Прямая со стрелкой 132"/>
          <p:cNvCxnSpPr>
            <a:stCxn id="123" idx="7"/>
            <a:endCxn id="132" idx="1"/>
          </p:cNvCxnSpPr>
          <p:nvPr/>
        </p:nvCxnSpPr>
        <p:spPr>
          <a:xfrm flipV="1">
            <a:off x="3772849" y="4213882"/>
            <a:ext cx="274684" cy="566669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>
            <a:off x="3839804" y="4472805"/>
            <a:ext cx="2388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Является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4003812" y="2898144"/>
            <a:ext cx="99167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Брусок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Прямая со стрелкой 20"/>
          <p:cNvCxnSpPr>
            <a:stCxn id="135" idx="3"/>
            <a:endCxn id="137" idx="1"/>
          </p:cNvCxnSpPr>
          <p:nvPr/>
        </p:nvCxnSpPr>
        <p:spPr>
          <a:xfrm>
            <a:off x="4995484" y="3082810"/>
            <a:ext cx="485358" cy="5523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 стрелкой 135"/>
          <p:cNvCxnSpPr>
            <a:stCxn id="132" idx="3"/>
            <a:endCxn id="137" idx="1"/>
          </p:cNvCxnSpPr>
          <p:nvPr/>
        </p:nvCxnSpPr>
        <p:spPr>
          <a:xfrm flipV="1">
            <a:off x="5039205" y="3635148"/>
            <a:ext cx="441637" cy="57873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5480842" y="3450482"/>
            <a:ext cx="99167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Блок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8" name="Прямая со стрелкой 137"/>
          <p:cNvCxnSpPr>
            <a:stCxn id="137" idx="3"/>
          </p:cNvCxnSpPr>
          <p:nvPr/>
        </p:nvCxnSpPr>
        <p:spPr>
          <a:xfrm>
            <a:off x="6472514" y="3635148"/>
            <a:ext cx="3715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6835909" y="3451106"/>
            <a:ext cx="121887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Игрушка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0" name="Прямая со стрелкой 139"/>
          <p:cNvCxnSpPr/>
          <p:nvPr/>
        </p:nvCxnSpPr>
        <p:spPr>
          <a:xfrm>
            <a:off x="8054787" y="3635148"/>
            <a:ext cx="3715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>
            <a:off x="8418182" y="3450482"/>
            <a:ext cx="43446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98609" y="6249334"/>
            <a:ext cx="554038" cy="365125"/>
          </a:xfrm>
        </p:spPr>
        <p:txBody>
          <a:bodyPr/>
          <a:lstStyle/>
          <a:p>
            <a:r>
              <a:rPr lang="ru-RU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45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Felicity conditions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3</a:t>
            </a:r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6" name="Улыбающееся лицо 5"/>
          <p:cNvSpPr/>
          <p:nvPr/>
        </p:nvSpPr>
        <p:spPr>
          <a:xfrm>
            <a:off x="1569493" y="2579427"/>
            <a:ext cx="614149" cy="614149"/>
          </a:xfrm>
          <a:prstGeom prst="smileyFac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6" idx="4"/>
          </p:cNvCxnSpPr>
          <p:nvPr/>
        </p:nvCxnSpPr>
        <p:spPr>
          <a:xfrm flipH="1">
            <a:off x="1869743" y="3193576"/>
            <a:ext cx="6825" cy="15421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1446663" y="4735773"/>
            <a:ext cx="42308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869743" y="4735773"/>
            <a:ext cx="436729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Блок-схема: решение 14"/>
          <p:cNvSpPr/>
          <p:nvPr/>
        </p:nvSpPr>
        <p:spPr>
          <a:xfrm>
            <a:off x="1419367" y="2198427"/>
            <a:ext cx="914400" cy="612648"/>
          </a:xfrm>
          <a:prstGeom prst="flowChartDecis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Соединительная линия уступом 16"/>
          <p:cNvCxnSpPr>
            <a:stCxn id="15" idx="1"/>
          </p:cNvCxnSpPr>
          <p:nvPr/>
        </p:nvCxnSpPr>
        <p:spPr>
          <a:xfrm rot="10800000" flipV="1">
            <a:off x="1351129" y="2504751"/>
            <a:ext cx="68239" cy="306324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Улыбающееся лицо 20"/>
          <p:cNvSpPr/>
          <p:nvPr/>
        </p:nvSpPr>
        <p:spPr>
          <a:xfrm>
            <a:off x="5707039" y="2579427"/>
            <a:ext cx="614149" cy="614149"/>
          </a:xfrm>
          <a:prstGeom prst="smileyFac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единительная линия 21"/>
          <p:cNvCxnSpPr>
            <a:stCxn id="21" idx="4"/>
          </p:cNvCxnSpPr>
          <p:nvPr/>
        </p:nvCxnSpPr>
        <p:spPr>
          <a:xfrm flipH="1">
            <a:off x="6007289" y="3193576"/>
            <a:ext cx="6825" cy="15421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5584209" y="4735773"/>
            <a:ext cx="42308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007289" y="4735773"/>
            <a:ext cx="436729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21" idx="1"/>
          </p:cNvCxnSpPr>
          <p:nvPr/>
        </p:nvCxnSpPr>
        <p:spPr>
          <a:xfrm flipH="1" flipV="1">
            <a:off x="5707039" y="2579427"/>
            <a:ext cx="89940" cy="899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endCxn id="21" idx="0"/>
          </p:cNvCxnSpPr>
          <p:nvPr/>
        </p:nvCxnSpPr>
        <p:spPr>
          <a:xfrm>
            <a:off x="6014114" y="2456256"/>
            <a:ext cx="0" cy="12317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21" idx="7"/>
            <a:endCxn id="21" idx="7"/>
          </p:cNvCxnSpPr>
          <p:nvPr/>
        </p:nvCxnSpPr>
        <p:spPr>
          <a:xfrm>
            <a:off x="6231248" y="2669367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endCxn id="21" idx="7"/>
          </p:cNvCxnSpPr>
          <p:nvPr/>
        </p:nvCxnSpPr>
        <p:spPr>
          <a:xfrm flipH="1">
            <a:off x="6231248" y="2579427"/>
            <a:ext cx="89940" cy="899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091984" y="2524951"/>
            <a:ext cx="152929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Начальные знания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91984" y="4136573"/>
            <a:ext cx="152929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Новые знания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938063" y="5278989"/>
            <a:ext cx="183713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419368" y="5278989"/>
            <a:ext cx="8411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Стиль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867098" y="3985020"/>
            <a:ext cx="13511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Учащийся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867098" y="4735773"/>
            <a:ext cx="148793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Области</a:t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применения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2" name="Скругленная соединительная линия 51"/>
          <p:cNvCxnSpPr>
            <a:endCxn id="45" idx="1"/>
          </p:cNvCxnSpPr>
          <p:nvPr/>
        </p:nvCxnSpPr>
        <p:spPr>
          <a:xfrm flipV="1">
            <a:off x="1896172" y="2848117"/>
            <a:ext cx="1195812" cy="966235"/>
          </a:xfrm>
          <a:prstGeom prst="curvedConnector3">
            <a:avLst>
              <a:gd name="adj1" fmla="val 50000"/>
            </a:avLst>
          </a:prstGeom>
          <a:ln>
            <a:solidFill>
              <a:srgbClr val="FFC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Скругленная соединительная линия 53"/>
          <p:cNvCxnSpPr>
            <a:endCxn id="49" idx="1"/>
          </p:cNvCxnSpPr>
          <p:nvPr/>
        </p:nvCxnSpPr>
        <p:spPr>
          <a:xfrm>
            <a:off x="1887184" y="3836646"/>
            <a:ext cx="4979914" cy="333040"/>
          </a:xfrm>
          <a:prstGeom prst="curvedConnector3">
            <a:avLst>
              <a:gd name="adj1" fmla="val 50000"/>
            </a:avLst>
          </a:prstGeom>
          <a:ln>
            <a:solidFill>
              <a:srgbClr val="FFC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Скругленная соединительная линия 55"/>
          <p:cNvCxnSpPr>
            <a:endCxn id="50" idx="1"/>
          </p:cNvCxnSpPr>
          <p:nvPr/>
        </p:nvCxnSpPr>
        <p:spPr>
          <a:xfrm>
            <a:off x="1887184" y="3851919"/>
            <a:ext cx="4979914" cy="1207020"/>
          </a:xfrm>
          <a:prstGeom prst="curvedConnector3">
            <a:avLst>
              <a:gd name="adj1" fmla="val 50000"/>
            </a:avLst>
          </a:prstGeom>
          <a:ln>
            <a:solidFill>
              <a:srgbClr val="FFC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Прямоугольник 57"/>
          <p:cNvSpPr/>
          <p:nvPr/>
        </p:nvSpPr>
        <p:spPr>
          <a:xfrm>
            <a:off x="1828991" y="3818500"/>
            <a:ext cx="806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Знает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Прямая со стрелкой 71"/>
          <p:cNvCxnSpPr/>
          <p:nvPr/>
        </p:nvCxnSpPr>
        <p:spPr>
          <a:xfrm flipH="1" flipV="1">
            <a:off x="1859128" y="3333134"/>
            <a:ext cx="4148161" cy="707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Прямоугольник 74"/>
          <p:cNvSpPr/>
          <p:nvPr/>
        </p:nvSpPr>
        <p:spPr>
          <a:xfrm>
            <a:off x="4781017" y="2983920"/>
            <a:ext cx="11063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Доверие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7" name="Скругленная соединительная линия 76"/>
          <p:cNvCxnSpPr>
            <a:endCxn id="48" idx="0"/>
          </p:cNvCxnSpPr>
          <p:nvPr/>
        </p:nvCxnSpPr>
        <p:spPr>
          <a:xfrm rot="10800000" flipV="1">
            <a:off x="1839945" y="3333133"/>
            <a:ext cx="4167344" cy="1945855"/>
          </a:xfrm>
          <a:prstGeom prst="curved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Прямоугольник 80"/>
          <p:cNvSpPr/>
          <p:nvPr/>
        </p:nvSpPr>
        <p:spPr>
          <a:xfrm>
            <a:off x="4652777" y="3422599"/>
            <a:ext cx="1249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Понимает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3" name="Прямая со стрелкой 82"/>
          <p:cNvCxnSpPr>
            <a:stCxn id="45" idx="2"/>
            <a:endCxn id="46" idx="0"/>
          </p:cNvCxnSpPr>
          <p:nvPr/>
        </p:nvCxnSpPr>
        <p:spPr>
          <a:xfrm>
            <a:off x="3856631" y="3171282"/>
            <a:ext cx="0" cy="9652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>
            <a:stCxn id="46" idx="2"/>
            <a:endCxn id="47" idx="0"/>
          </p:cNvCxnSpPr>
          <p:nvPr/>
        </p:nvCxnSpPr>
        <p:spPr>
          <a:xfrm flipH="1">
            <a:off x="3856630" y="4782904"/>
            <a:ext cx="1" cy="4960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559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имущество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Преимущество.thmx</Template>
  <TotalTime>5337</TotalTime>
  <Words>146</Words>
  <Application>Microsoft Office PowerPoint</Application>
  <PresentationFormat>Экран (4:3)</PresentationFormat>
  <Paragraphs>89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Rockwell</vt:lpstr>
      <vt:lpstr>Wingdings</vt:lpstr>
      <vt:lpstr>Преимущество</vt:lpstr>
      <vt:lpstr>Термины</vt:lpstr>
      <vt:lpstr>Алгоритм обучения</vt:lpstr>
      <vt:lpstr>Алгоритм обучения</vt:lpstr>
      <vt:lpstr>Алгоритм обучения</vt:lpstr>
      <vt:lpstr>Алгоритм обучения</vt:lpstr>
      <vt:lpstr>Алгоритм обучения</vt:lpstr>
      <vt:lpstr>Felicity conditions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иску</dc:title>
  <dc:creator>Наталья Ефремова</dc:creator>
  <cp:lastModifiedBy>Microsoft</cp:lastModifiedBy>
  <cp:revision>495</cp:revision>
  <cp:lastPrinted>2017-02-02T08:45:40Z</cp:lastPrinted>
  <dcterms:created xsi:type="dcterms:W3CDTF">2017-01-31T11:25:04Z</dcterms:created>
  <dcterms:modified xsi:type="dcterms:W3CDTF">2017-04-05T20:04:38Z</dcterms:modified>
</cp:coreProperties>
</file>